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6858000" type="screen4x3"/>
  <p:notesSz cx="6858000" cy="9144000"/>
  <p:defaultTextStyle>
    <a:defPPr>
      <a:defRPr lang="ar-SA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3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28/07/2019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28/07/2019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28/07/2019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28/07/2019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28/07/2019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28/07/2019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28/07/2019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28/07/2019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28/07/2019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28/07/2019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28/07/2019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30DBB-9FD5-43E7-88F1-55A569E9525E}" type="datetimeFigureOut">
              <a:rPr lang="nl-BE"/>
              <a:t>28/07/2019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36665-E7E9-4861-9ADF-F11A47CBAD79}" type="slidenum">
              <a:rPr lang="nl-BE"/>
              <a:t>‹#›</a:t>
            </a:fld>
            <a:endParaRPr 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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-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013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013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013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013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013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013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013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013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013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013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013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013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013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013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013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013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013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013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013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013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013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013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013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013"/>
          <a:ext cx="9144000" cy="6009513"/>
          <a:chOff x="0" y="866013"/>
          <a:chExt cx="9144000" cy="6009513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013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عرض على الشاشة (3:4)‏</PresentationFormat>
  <Paragraphs>0</Paragraphs>
  <Slides>24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2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amr aljmal</cp:lastModifiedBy>
  <cp:revision>1</cp:revision>
  <dcterms:created xsi:type="dcterms:W3CDTF">2019-07-28T07:23:18Z</dcterms:created>
  <dcterms:modified xsi:type="dcterms:W3CDTF">2019-07-28T07:30:27Z</dcterms:modified>
  <cp:category/>
</cp:coreProperties>
</file>